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5" r:id="rId2"/>
    <p:sldId id="257" r:id="rId3"/>
    <p:sldId id="279" r:id="rId4"/>
    <p:sldId id="284" r:id="rId5"/>
    <p:sldId id="282" r:id="rId6"/>
    <p:sldId id="28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E020"/>
    <a:srgbClr val="008000"/>
    <a:srgbClr val="FF3300"/>
    <a:srgbClr val="A24A0E"/>
    <a:srgbClr val="9142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56" autoAdjust="0"/>
  </p:normalViewPr>
  <p:slideViewPr>
    <p:cSldViewPr snapToGrid="0">
      <p:cViewPr varScale="1">
        <p:scale>
          <a:sx n="87" d="100"/>
          <a:sy n="87" d="100"/>
        </p:scale>
        <p:origin x="7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77DBA"/>
            </a:solidFill>
          </c:spPr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AAC0-47B3-925B-F8DE2AC0EFD2}"/>
              </c:ext>
            </c:extLst>
          </c:dPt>
          <c:dPt>
            <c:idx val="1"/>
            <c:bubble3D val="0"/>
            <c:spPr>
              <a:pattFill prst="wdDn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AAC0-47B3-925B-F8DE2AC0EFD2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AC0-47B3-925B-F8DE2AC0EF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8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77DBA"/>
            </a:solidFill>
          </c:spPr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7A75-42B4-802F-1ED7D6A3D609}"/>
              </c:ext>
            </c:extLst>
          </c:dPt>
          <c:dPt>
            <c:idx val="1"/>
            <c:bubble3D val="0"/>
            <c:spPr>
              <a:pattFill prst="wdDn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7A75-42B4-802F-1ED7D6A3D609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A75-42B4-802F-1ED7D6A3D6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8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77DBA"/>
            </a:solidFill>
          </c:spPr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8EF9-47C3-8248-77FB479DBF8D}"/>
              </c:ext>
            </c:extLst>
          </c:dPt>
          <c:dPt>
            <c:idx val="1"/>
            <c:bubble3D val="0"/>
            <c:spPr>
              <a:pattFill prst="wdDn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8EF9-47C3-8248-77FB479DBF8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F9-47C3-8248-77FB479DBF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8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77DBA"/>
            </a:solidFill>
          </c:spPr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BDCA-42FE-8C0B-0DC2B2A5D295}"/>
              </c:ext>
            </c:extLst>
          </c:dPt>
          <c:dPt>
            <c:idx val="1"/>
            <c:bubble3D val="0"/>
            <c:spPr>
              <a:pattFill prst="wdDnDiag">
                <a:fgClr>
                  <a:schemeClr val="bg1">
                    <a:lumMod val="85000"/>
                  </a:schemeClr>
                </a:fgClr>
                <a:bgClr>
                  <a:schemeClr val="bg1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BDCA-42FE-8C0B-0DC2B2A5D295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DCA-42FE-8C0B-0DC2B2A5D2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8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31880A-3FC4-4262-ADD2-D0B74F26C571}" type="doc">
      <dgm:prSet loTypeId="urn:microsoft.com/office/officeart/2005/8/layout/radial1" loCatId="cycle" qsTypeId="urn:microsoft.com/office/officeart/2005/8/quickstyle/3d1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53C872A-8182-419F-A15F-3AC0C368885E}">
      <dgm:prSet phldrT="[Text]"/>
      <dgm:spPr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C00000"/>
            </a:gs>
            <a:gs pos="100000">
              <a:srgbClr val="C00000"/>
            </a:gs>
          </a:gsLst>
        </a:gradFill>
      </dgm:spPr>
      <dgm:t>
        <a:bodyPr/>
        <a:lstStyle/>
        <a:p>
          <a:r>
            <a:rPr lang="en-US" dirty="0"/>
            <a:t>Desalination sea water with small Nuclear Reactor</a:t>
          </a:r>
        </a:p>
      </dgm:t>
    </dgm:pt>
    <dgm:pt modelId="{DD9D2740-956D-410A-8F5B-1A55ABF57525}" type="parTrans" cxnId="{59F57472-D3FB-4FD3-B009-5C3714B19B2C}">
      <dgm:prSet/>
      <dgm:spPr/>
      <dgm:t>
        <a:bodyPr/>
        <a:lstStyle/>
        <a:p>
          <a:endParaRPr lang="en-US"/>
        </a:p>
      </dgm:t>
    </dgm:pt>
    <dgm:pt modelId="{8CC1DE31-49E9-454C-9C88-615FF05D7A9E}" type="sibTrans" cxnId="{59F57472-D3FB-4FD3-B009-5C3714B19B2C}">
      <dgm:prSet/>
      <dgm:spPr/>
      <dgm:t>
        <a:bodyPr/>
        <a:lstStyle/>
        <a:p>
          <a:endParaRPr lang="en-US"/>
        </a:p>
      </dgm:t>
    </dgm:pt>
    <dgm:pt modelId="{9E283AC5-9CFD-47F1-898F-3BD220BFF12E}">
      <dgm:prSet phldrT="[Text]" custT="1"/>
      <dgm:spPr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FF3300"/>
            </a:gs>
            <a:gs pos="100000">
              <a:srgbClr val="FF0000"/>
            </a:gs>
          </a:gsLst>
        </a:gradFill>
      </dgm:spPr>
      <dgm:t>
        <a:bodyPr/>
        <a:lstStyle/>
        <a:p>
          <a:r>
            <a:rPr lang="en-US" sz="2000" dirty="0"/>
            <a:t>Radioactive water?</a:t>
          </a:r>
        </a:p>
      </dgm:t>
    </dgm:pt>
    <dgm:pt modelId="{ED7CC4BC-8F95-4602-9497-471CE1031EBF}" type="parTrans" cxnId="{825E2EAE-2B07-4A90-8073-26C9E19554F6}">
      <dgm:prSet/>
      <dgm:spPr/>
      <dgm:t>
        <a:bodyPr/>
        <a:lstStyle/>
        <a:p>
          <a:endParaRPr lang="en-US"/>
        </a:p>
      </dgm:t>
    </dgm:pt>
    <dgm:pt modelId="{F28409AF-29D1-4FDC-A4A0-C1099F529FF9}" type="sibTrans" cxnId="{825E2EAE-2B07-4A90-8073-26C9E19554F6}">
      <dgm:prSet/>
      <dgm:spPr/>
      <dgm:t>
        <a:bodyPr/>
        <a:lstStyle/>
        <a:p>
          <a:endParaRPr lang="en-US"/>
        </a:p>
      </dgm:t>
    </dgm:pt>
    <dgm:pt modelId="{8853B4FD-DA7D-4942-9097-5A480B22FC4D}">
      <dgm:prSet phldrT="[Text]" custT="1"/>
      <dgm:spPr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FF3300"/>
            </a:gs>
            <a:gs pos="100000">
              <a:srgbClr val="FF0000"/>
            </a:gs>
          </a:gsLst>
        </a:gradFill>
      </dgm:spPr>
      <dgm:t>
        <a:bodyPr/>
        <a:lstStyle/>
        <a:p>
          <a:r>
            <a:rPr lang="en-US" sz="2400" dirty="0"/>
            <a:t>Expensive?</a:t>
          </a:r>
        </a:p>
      </dgm:t>
    </dgm:pt>
    <dgm:pt modelId="{4F08D2AD-1D74-466B-ABED-A62B3676CA95}" type="parTrans" cxnId="{C7D7E26E-4203-4063-82C7-C7B21FEA377A}">
      <dgm:prSet/>
      <dgm:spPr/>
      <dgm:t>
        <a:bodyPr/>
        <a:lstStyle/>
        <a:p>
          <a:endParaRPr lang="en-US"/>
        </a:p>
      </dgm:t>
    </dgm:pt>
    <dgm:pt modelId="{B0552729-5BB6-4A6A-8D71-83BD3569E5B5}" type="sibTrans" cxnId="{C7D7E26E-4203-4063-82C7-C7B21FEA377A}">
      <dgm:prSet/>
      <dgm:spPr/>
      <dgm:t>
        <a:bodyPr/>
        <a:lstStyle/>
        <a:p>
          <a:endParaRPr lang="en-US"/>
        </a:p>
      </dgm:t>
    </dgm:pt>
    <dgm:pt modelId="{81919D0B-8E08-4BE1-A8F2-80A7D3D29185}">
      <dgm:prSet phldrT="[Text]"/>
      <dgm:spPr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FF3300"/>
            </a:gs>
            <a:gs pos="100000">
              <a:srgbClr val="FF0000"/>
            </a:gs>
          </a:gsLst>
        </a:gradFill>
      </dgm:spPr>
      <dgm:t>
        <a:bodyPr/>
        <a:lstStyle/>
        <a:p>
          <a:r>
            <a:rPr lang="en-US" dirty="0"/>
            <a:t>Waste of Energy Resources?</a:t>
          </a:r>
        </a:p>
      </dgm:t>
    </dgm:pt>
    <dgm:pt modelId="{A406D509-6F99-4E9A-A7A0-9EFE7D234B6A}" type="parTrans" cxnId="{7C08F193-3290-4184-B681-65DA72D5135F}">
      <dgm:prSet/>
      <dgm:spPr/>
      <dgm:t>
        <a:bodyPr/>
        <a:lstStyle/>
        <a:p>
          <a:endParaRPr lang="en-US"/>
        </a:p>
      </dgm:t>
    </dgm:pt>
    <dgm:pt modelId="{E71E7653-91DA-4D27-82CB-03B599F6D2B3}" type="sibTrans" cxnId="{7C08F193-3290-4184-B681-65DA72D5135F}">
      <dgm:prSet/>
      <dgm:spPr/>
      <dgm:t>
        <a:bodyPr/>
        <a:lstStyle/>
        <a:p>
          <a:endParaRPr lang="en-US"/>
        </a:p>
      </dgm:t>
    </dgm:pt>
    <dgm:pt modelId="{AF9434E6-1A3C-44E4-B24D-B947384EEA88}">
      <dgm:prSet phldrT="[Text]" custT="1"/>
      <dgm:spPr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FF3300"/>
            </a:gs>
            <a:gs pos="100000">
              <a:srgbClr val="FF0000"/>
            </a:gs>
          </a:gsLst>
        </a:gradFill>
      </dgm:spPr>
      <dgm:t>
        <a:bodyPr/>
        <a:lstStyle/>
        <a:p>
          <a:r>
            <a:rPr lang="en-US" sz="2400" dirty="0"/>
            <a:t>Brine water?</a:t>
          </a:r>
        </a:p>
      </dgm:t>
    </dgm:pt>
    <dgm:pt modelId="{628F38E4-3FEE-4ADA-AF6C-DBC8263557BE}" type="parTrans" cxnId="{13164794-38BB-44E1-B3FF-B829C788D3B0}">
      <dgm:prSet/>
      <dgm:spPr/>
      <dgm:t>
        <a:bodyPr/>
        <a:lstStyle/>
        <a:p>
          <a:endParaRPr lang="en-US"/>
        </a:p>
      </dgm:t>
    </dgm:pt>
    <dgm:pt modelId="{51EFD5CA-BD58-4396-B373-7C70E9D65467}" type="sibTrans" cxnId="{13164794-38BB-44E1-B3FF-B829C788D3B0}">
      <dgm:prSet/>
      <dgm:spPr/>
      <dgm:t>
        <a:bodyPr/>
        <a:lstStyle/>
        <a:p>
          <a:endParaRPr lang="en-US"/>
        </a:p>
      </dgm:t>
    </dgm:pt>
    <dgm:pt modelId="{5928AE9C-6AC5-464B-9F53-F9EFD563FE82}">
      <dgm:prSet phldrT="[Text]"/>
      <dgm:spPr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FF3300"/>
            </a:gs>
            <a:gs pos="100000">
              <a:srgbClr val="FF0000"/>
            </a:gs>
          </a:gsLst>
        </a:gradFill>
      </dgm:spPr>
      <dgm:t>
        <a:bodyPr/>
        <a:lstStyle/>
        <a:p>
          <a:r>
            <a:rPr lang="en-US" dirty="0"/>
            <a:t>Greenhouse gas emission?</a:t>
          </a:r>
        </a:p>
      </dgm:t>
    </dgm:pt>
    <dgm:pt modelId="{9182D044-FC7E-460A-8DB2-FC2C6E1D599C}" type="parTrans" cxnId="{1FFA3A74-C323-4495-9FB5-85A26E0E6A97}">
      <dgm:prSet/>
      <dgm:spPr/>
      <dgm:t>
        <a:bodyPr/>
        <a:lstStyle/>
        <a:p>
          <a:endParaRPr lang="en-US"/>
        </a:p>
      </dgm:t>
    </dgm:pt>
    <dgm:pt modelId="{927A58D9-E044-4FC5-AB42-844EF415F3F1}" type="sibTrans" cxnId="{1FFA3A74-C323-4495-9FB5-85A26E0E6A97}">
      <dgm:prSet/>
      <dgm:spPr/>
      <dgm:t>
        <a:bodyPr/>
        <a:lstStyle/>
        <a:p>
          <a:endParaRPr lang="en-US"/>
        </a:p>
      </dgm:t>
    </dgm:pt>
    <dgm:pt modelId="{00FCD7EE-1E3F-4039-B052-8A74FAF4CF57}" type="pres">
      <dgm:prSet presAssocID="{8B31880A-3FC4-4262-ADD2-D0B74F26C571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C9C5441-1D53-4D83-A205-4AB3523887C7}" type="pres">
      <dgm:prSet presAssocID="{A53C872A-8182-419F-A15F-3AC0C368885E}" presName="centerShape" presStyleLbl="node0" presStyleIdx="0" presStyleCnt="1" custScaleX="109060" custScaleY="124306"/>
      <dgm:spPr/>
      <dgm:t>
        <a:bodyPr/>
        <a:lstStyle/>
        <a:p>
          <a:endParaRPr lang="en-US"/>
        </a:p>
      </dgm:t>
    </dgm:pt>
    <dgm:pt modelId="{0AFBDC5D-9396-4981-ABA3-BFC8992EB90B}" type="pres">
      <dgm:prSet presAssocID="{ED7CC4BC-8F95-4602-9497-471CE1031EBF}" presName="Name9" presStyleLbl="parChTrans1D2" presStyleIdx="0" presStyleCnt="5"/>
      <dgm:spPr/>
      <dgm:t>
        <a:bodyPr/>
        <a:lstStyle/>
        <a:p>
          <a:endParaRPr lang="en-US"/>
        </a:p>
      </dgm:t>
    </dgm:pt>
    <dgm:pt modelId="{D9044616-1C4C-4FAB-977B-802980F6745B}" type="pres">
      <dgm:prSet presAssocID="{ED7CC4BC-8F95-4602-9497-471CE1031EBF}" presName="connTx" presStyleLbl="parChTrans1D2" presStyleIdx="0" presStyleCnt="5"/>
      <dgm:spPr/>
      <dgm:t>
        <a:bodyPr/>
        <a:lstStyle/>
        <a:p>
          <a:endParaRPr lang="en-US"/>
        </a:p>
      </dgm:t>
    </dgm:pt>
    <dgm:pt modelId="{56C6DF98-9774-4868-8FDC-5A4C6407633A}" type="pres">
      <dgm:prSet presAssocID="{9E283AC5-9CFD-47F1-898F-3BD220BFF12E}" presName="node" presStyleLbl="node1" presStyleIdx="0" presStyleCnt="5" custScaleX="120013" custScaleY="110479" custRadScaleRad="1038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4EA7C-C3A9-4AA4-83DD-493E628DF272}" type="pres">
      <dgm:prSet presAssocID="{4F08D2AD-1D74-466B-ABED-A62B3676CA95}" presName="Name9" presStyleLbl="parChTrans1D2" presStyleIdx="1" presStyleCnt="5"/>
      <dgm:spPr/>
      <dgm:t>
        <a:bodyPr/>
        <a:lstStyle/>
        <a:p>
          <a:endParaRPr lang="en-US"/>
        </a:p>
      </dgm:t>
    </dgm:pt>
    <dgm:pt modelId="{C3E42D0B-8611-48A7-917F-082E7F761158}" type="pres">
      <dgm:prSet presAssocID="{4F08D2AD-1D74-466B-ABED-A62B3676CA95}" presName="connTx" presStyleLbl="parChTrans1D2" presStyleIdx="1" presStyleCnt="5"/>
      <dgm:spPr/>
      <dgm:t>
        <a:bodyPr/>
        <a:lstStyle/>
        <a:p>
          <a:endParaRPr lang="en-US"/>
        </a:p>
      </dgm:t>
    </dgm:pt>
    <dgm:pt modelId="{2E0C2256-AAEE-43B9-875A-D2B0C598B596}" type="pres">
      <dgm:prSet presAssocID="{8853B4FD-DA7D-4942-9097-5A480B22FC4D}" presName="node" presStyleLbl="node1" presStyleIdx="1" presStyleCnt="5" custScaleX="116903" custScaleY="122863" custRadScaleRad="101266" custRadScaleInc="-57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D507C3-04A7-43FF-9796-4B55BD5FA4E4}" type="pres">
      <dgm:prSet presAssocID="{A406D509-6F99-4E9A-A7A0-9EFE7D234B6A}" presName="Name9" presStyleLbl="parChTrans1D2" presStyleIdx="2" presStyleCnt="5"/>
      <dgm:spPr/>
      <dgm:t>
        <a:bodyPr/>
        <a:lstStyle/>
        <a:p>
          <a:endParaRPr lang="en-US"/>
        </a:p>
      </dgm:t>
    </dgm:pt>
    <dgm:pt modelId="{21DD8148-0AA3-40EC-A155-D859361ECAEF}" type="pres">
      <dgm:prSet presAssocID="{A406D509-6F99-4E9A-A7A0-9EFE7D234B6A}" presName="connTx" presStyleLbl="parChTrans1D2" presStyleIdx="2" presStyleCnt="5"/>
      <dgm:spPr/>
      <dgm:t>
        <a:bodyPr/>
        <a:lstStyle/>
        <a:p>
          <a:endParaRPr lang="en-US"/>
        </a:p>
      </dgm:t>
    </dgm:pt>
    <dgm:pt modelId="{A464A922-F81D-4E0B-A799-61C5EFEF2F16}" type="pres">
      <dgm:prSet presAssocID="{81919D0B-8E08-4BE1-A8F2-80A7D3D29185}" presName="node" presStyleLbl="node1" presStyleIdx="2" presStyleCnt="5" custScaleX="117805" custScaleY="117349" custRadScaleRad="96889" custRadScaleInc="-374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2C8BC3-6804-49F1-B1DB-9ED9468B5E77}" type="pres">
      <dgm:prSet presAssocID="{628F38E4-3FEE-4ADA-AF6C-DBC8263557BE}" presName="Name9" presStyleLbl="parChTrans1D2" presStyleIdx="3" presStyleCnt="5"/>
      <dgm:spPr/>
      <dgm:t>
        <a:bodyPr/>
        <a:lstStyle/>
        <a:p>
          <a:endParaRPr lang="en-US"/>
        </a:p>
      </dgm:t>
    </dgm:pt>
    <dgm:pt modelId="{03E9954B-8688-43C3-B0AD-72F81092EE12}" type="pres">
      <dgm:prSet presAssocID="{628F38E4-3FEE-4ADA-AF6C-DBC8263557BE}" presName="connTx" presStyleLbl="parChTrans1D2" presStyleIdx="3" presStyleCnt="5"/>
      <dgm:spPr/>
      <dgm:t>
        <a:bodyPr/>
        <a:lstStyle/>
        <a:p>
          <a:endParaRPr lang="en-US"/>
        </a:p>
      </dgm:t>
    </dgm:pt>
    <dgm:pt modelId="{472B4428-5C72-409B-8005-0F26122A3D6D}" type="pres">
      <dgm:prSet presAssocID="{AF9434E6-1A3C-44E4-B24D-B947384EEA88}" presName="node" presStyleLbl="node1" presStyleIdx="3" presStyleCnt="5" custScaleX="131418" custScaleY="1119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E54431-ADF1-4344-ACCE-5A8E91B9FE04}" type="pres">
      <dgm:prSet presAssocID="{9182D044-FC7E-460A-8DB2-FC2C6E1D599C}" presName="Name9" presStyleLbl="parChTrans1D2" presStyleIdx="4" presStyleCnt="5"/>
      <dgm:spPr/>
      <dgm:t>
        <a:bodyPr/>
        <a:lstStyle/>
        <a:p>
          <a:endParaRPr lang="en-US"/>
        </a:p>
      </dgm:t>
    </dgm:pt>
    <dgm:pt modelId="{C2BBF279-59EB-4C11-8A44-02F3DA4FFBE2}" type="pres">
      <dgm:prSet presAssocID="{9182D044-FC7E-460A-8DB2-FC2C6E1D599C}" presName="connTx" presStyleLbl="parChTrans1D2" presStyleIdx="4" presStyleCnt="5"/>
      <dgm:spPr/>
      <dgm:t>
        <a:bodyPr/>
        <a:lstStyle/>
        <a:p>
          <a:endParaRPr lang="en-US"/>
        </a:p>
      </dgm:t>
    </dgm:pt>
    <dgm:pt modelId="{B44C84C1-D9B0-4147-9387-DF89E73AB142}" type="pres">
      <dgm:prSet presAssocID="{5928AE9C-6AC5-464B-9F53-F9EFD563FE82}" presName="node" presStyleLbl="node1" presStyleIdx="4" presStyleCnt="5" custScaleX="127377" custScaleY="118006" custRadScaleRad="97679" custRadScaleInc="476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954A10D-9F2C-4B57-AC13-58C0289D6EDA}" type="presOf" srcId="{A406D509-6F99-4E9A-A7A0-9EFE7D234B6A}" destId="{5CD507C3-04A7-43FF-9796-4B55BD5FA4E4}" srcOrd="0" destOrd="0" presId="urn:microsoft.com/office/officeart/2005/8/layout/radial1"/>
    <dgm:cxn modelId="{C7D7E26E-4203-4063-82C7-C7B21FEA377A}" srcId="{A53C872A-8182-419F-A15F-3AC0C368885E}" destId="{8853B4FD-DA7D-4942-9097-5A480B22FC4D}" srcOrd="1" destOrd="0" parTransId="{4F08D2AD-1D74-466B-ABED-A62B3676CA95}" sibTransId="{B0552729-5BB6-4A6A-8D71-83BD3569E5B5}"/>
    <dgm:cxn modelId="{3A298F1E-44AB-4485-8DF0-ADD4BC8C19A4}" type="presOf" srcId="{628F38E4-3FEE-4ADA-AF6C-DBC8263557BE}" destId="{03E9954B-8688-43C3-B0AD-72F81092EE12}" srcOrd="1" destOrd="0" presId="urn:microsoft.com/office/officeart/2005/8/layout/radial1"/>
    <dgm:cxn modelId="{73A52527-F4C8-44A8-B9B3-C3A1EF63A52D}" type="presOf" srcId="{628F38E4-3FEE-4ADA-AF6C-DBC8263557BE}" destId="{352C8BC3-6804-49F1-B1DB-9ED9468B5E77}" srcOrd="0" destOrd="0" presId="urn:microsoft.com/office/officeart/2005/8/layout/radial1"/>
    <dgm:cxn modelId="{C15D324C-B1FE-4E04-8562-146027808B57}" type="presOf" srcId="{9182D044-FC7E-460A-8DB2-FC2C6E1D599C}" destId="{B5E54431-ADF1-4344-ACCE-5A8E91B9FE04}" srcOrd="0" destOrd="0" presId="urn:microsoft.com/office/officeart/2005/8/layout/radial1"/>
    <dgm:cxn modelId="{32A0F7DE-6C14-466C-A339-5ED4D8292A4E}" type="presOf" srcId="{AF9434E6-1A3C-44E4-B24D-B947384EEA88}" destId="{472B4428-5C72-409B-8005-0F26122A3D6D}" srcOrd="0" destOrd="0" presId="urn:microsoft.com/office/officeart/2005/8/layout/radial1"/>
    <dgm:cxn modelId="{4DEAA749-3A9B-4DAD-A8A0-3C392DB9B6F2}" type="presOf" srcId="{9E283AC5-9CFD-47F1-898F-3BD220BFF12E}" destId="{56C6DF98-9774-4868-8FDC-5A4C6407633A}" srcOrd="0" destOrd="0" presId="urn:microsoft.com/office/officeart/2005/8/layout/radial1"/>
    <dgm:cxn modelId="{30037211-8EB6-4FED-B639-2E6FFA954113}" type="presOf" srcId="{ED7CC4BC-8F95-4602-9497-471CE1031EBF}" destId="{0AFBDC5D-9396-4981-ABA3-BFC8992EB90B}" srcOrd="0" destOrd="0" presId="urn:microsoft.com/office/officeart/2005/8/layout/radial1"/>
    <dgm:cxn modelId="{F0EA7247-FD25-48F5-95E9-F91770DB0C17}" type="presOf" srcId="{ED7CC4BC-8F95-4602-9497-471CE1031EBF}" destId="{D9044616-1C4C-4FAB-977B-802980F6745B}" srcOrd="1" destOrd="0" presId="urn:microsoft.com/office/officeart/2005/8/layout/radial1"/>
    <dgm:cxn modelId="{825E2EAE-2B07-4A90-8073-26C9E19554F6}" srcId="{A53C872A-8182-419F-A15F-3AC0C368885E}" destId="{9E283AC5-9CFD-47F1-898F-3BD220BFF12E}" srcOrd="0" destOrd="0" parTransId="{ED7CC4BC-8F95-4602-9497-471CE1031EBF}" sibTransId="{F28409AF-29D1-4FDC-A4A0-C1099F529FF9}"/>
    <dgm:cxn modelId="{59F57472-D3FB-4FD3-B009-5C3714B19B2C}" srcId="{8B31880A-3FC4-4262-ADD2-D0B74F26C571}" destId="{A53C872A-8182-419F-A15F-3AC0C368885E}" srcOrd="0" destOrd="0" parTransId="{DD9D2740-956D-410A-8F5B-1A55ABF57525}" sibTransId="{8CC1DE31-49E9-454C-9C88-615FF05D7A9E}"/>
    <dgm:cxn modelId="{E07BA9C5-F993-4789-950A-18B758C030CC}" type="presOf" srcId="{4F08D2AD-1D74-466B-ABED-A62B3676CA95}" destId="{C3E42D0B-8611-48A7-917F-082E7F761158}" srcOrd="1" destOrd="0" presId="urn:microsoft.com/office/officeart/2005/8/layout/radial1"/>
    <dgm:cxn modelId="{1FFA3A74-C323-4495-9FB5-85A26E0E6A97}" srcId="{A53C872A-8182-419F-A15F-3AC0C368885E}" destId="{5928AE9C-6AC5-464B-9F53-F9EFD563FE82}" srcOrd="4" destOrd="0" parTransId="{9182D044-FC7E-460A-8DB2-FC2C6E1D599C}" sibTransId="{927A58D9-E044-4FC5-AB42-844EF415F3F1}"/>
    <dgm:cxn modelId="{1565FFD2-81D0-4F6C-BF72-01F879BF9DF9}" type="presOf" srcId="{8853B4FD-DA7D-4942-9097-5A480B22FC4D}" destId="{2E0C2256-AAEE-43B9-875A-D2B0C598B596}" srcOrd="0" destOrd="0" presId="urn:microsoft.com/office/officeart/2005/8/layout/radial1"/>
    <dgm:cxn modelId="{CE33FFAC-1DFB-453F-AB07-68B941499FDF}" type="presOf" srcId="{81919D0B-8E08-4BE1-A8F2-80A7D3D29185}" destId="{A464A922-F81D-4E0B-A799-61C5EFEF2F16}" srcOrd="0" destOrd="0" presId="urn:microsoft.com/office/officeart/2005/8/layout/radial1"/>
    <dgm:cxn modelId="{26648FD9-B6E9-46C0-B72B-9B1499E8B76C}" type="presOf" srcId="{5928AE9C-6AC5-464B-9F53-F9EFD563FE82}" destId="{B44C84C1-D9B0-4147-9387-DF89E73AB142}" srcOrd="0" destOrd="0" presId="urn:microsoft.com/office/officeart/2005/8/layout/radial1"/>
    <dgm:cxn modelId="{13164794-38BB-44E1-B3FF-B829C788D3B0}" srcId="{A53C872A-8182-419F-A15F-3AC0C368885E}" destId="{AF9434E6-1A3C-44E4-B24D-B947384EEA88}" srcOrd="3" destOrd="0" parTransId="{628F38E4-3FEE-4ADA-AF6C-DBC8263557BE}" sibTransId="{51EFD5CA-BD58-4396-B373-7C70E9D65467}"/>
    <dgm:cxn modelId="{3E68533C-2614-4E63-A870-2B032CA96DF1}" type="presOf" srcId="{4F08D2AD-1D74-466B-ABED-A62B3676CA95}" destId="{1B44EA7C-C3A9-4AA4-83DD-493E628DF272}" srcOrd="0" destOrd="0" presId="urn:microsoft.com/office/officeart/2005/8/layout/radial1"/>
    <dgm:cxn modelId="{79C966BB-4482-46E8-9616-F691406B4179}" type="presOf" srcId="{A53C872A-8182-419F-A15F-3AC0C368885E}" destId="{8C9C5441-1D53-4D83-A205-4AB3523887C7}" srcOrd="0" destOrd="0" presId="urn:microsoft.com/office/officeart/2005/8/layout/radial1"/>
    <dgm:cxn modelId="{8431B83D-764A-48CE-A3FC-88312B8F1F73}" type="presOf" srcId="{A406D509-6F99-4E9A-A7A0-9EFE7D234B6A}" destId="{21DD8148-0AA3-40EC-A155-D859361ECAEF}" srcOrd="1" destOrd="0" presId="urn:microsoft.com/office/officeart/2005/8/layout/radial1"/>
    <dgm:cxn modelId="{7C08F193-3290-4184-B681-65DA72D5135F}" srcId="{A53C872A-8182-419F-A15F-3AC0C368885E}" destId="{81919D0B-8E08-4BE1-A8F2-80A7D3D29185}" srcOrd="2" destOrd="0" parTransId="{A406D509-6F99-4E9A-A7A0-9EFE7D234B6A}" sibTransId="{E71E7653-91DA-4D27-82CB-03B599F6D2B3}"/>
    <dgm:cxn modelId="{0D089542-80A2-4624-B831-281797745184}" type="presOf" srcId="{8B31880A-3FC4-4262-ADD2-D0B74F26C571}" destId="{00FCD7EE-1E3F-4039-B052-8A74FAF4CF57}" srcOrd="0" destOrd="0" presId="urn:microsoft.com/office/officeart/2005/8/layout/radial1"/>
    <dgm:cxn modelId="{D792FAAB-33E9-427B-8470-FECE5A05C3D2}" type="presOf" srcId="{9182D044-FC7E-460A-8DB2-FC2C6E1D599C}" destId="{C2BBF279-59EB-4C11-8A44-02F3DA4FFBE2}" srcOrd="1" destOrd="0" presId="urn:microsoft.com/office/officeart/2005/8/layout/radial1"/>
    <dgm:cxn modelId="{9BD9287D-02D6-4BCF-A253-D958D241F0B7}" type="presParOf" srcId="{00FCD7EE-1E3F-4039-B052-8A74FAF4CF57}" destId="{8C9C5441-1D53-4D83-A205-4AB3523887C7}" srcOrd="0" destOrd="0" presId="urn:microsoft.com/office/officeart/2005/8/layout/radial1"/>
    <dgm:cxn modelId="{BF8CF5BC-8D43-43B3-8EC3-2A817423C1F0}" type="presParOf" srcId="{00FCD7EE-1E3F-4039-B052-8A74FAF4CF57}" destId="{0AFBDC5D-9396-4981-ABA3-BFC8992EB90B}" srcOrd="1" destOrd="0" presId="urn:microsoft.com/office/officeart/2005/8/layout/radial1"/>
    <dgm:cxn modelId="{AABCF032-1CB8-40B2-BF03-F8AB1BD40B99}" type="presParOf" srcId="{0AFBDC5D-9396-4981-ABA3-BFC8992EB90B}" destId="{D9044616-1C4C-4FAB-977B-802980F6745B}" srcOrd="0" destOrd="0" presId="urn:microsoft.com/office/officeart/2005/8/layout/radial1"/>
    <dgm:cxn modelId="{C01E4BC4-6203-45E2-B176-1D5BBBD2F7DC}" type="presParOf" srcId="{00FCD7EE-1E3F-4039-B052-8A74FAF4CF57}" destId="{56C6DF98-9774-4868-8FDC-5A4C6407633A}" srcOrd="2" destOrd="0" presId="urn:microsoft.com/office/officeart/2005/8/layout/radial1"/>
    <dgm:cxn modelId="{61FDD5A5-0D77-41DC-93AA-16BF39A9937C}" type="presParOf" srcId="{00FCD7EE-1E3F-4039-B052-8A74FAF4CF57}" destId="{1B44EA7C-C3A9-4AA4-83DD-493E628DF272}" srcOrd="3" destOrd="0" presId="urn:microsoft.com/office/officeart/2005/8/layout/radial1"/>
    <dgm:cxn modelId="{6B626896-408D-41D1-92C8-C15473E2DDC9}" type="presParOf" srcId="{1B44EA7C-C3A9-4AA4-83DD-493E628DF272}" destId="{C3E42D0B-8611-48A7-917F-082E7F761158}" srcOrd="0" destOrd="0" presId="urn:microsoft.com/office/officeart/2005/8/layout/radial1"/>
    <dgm:cxn modelId="{53949607-2DB6-4F26-B3E7-3BF9ABD9BDBB}" type="presParOf" srcId="{00FCD7EE-1E3F-4039-B052-8A74FAF4CF57}" destId="{2E0C2256-AAEE-43B9-875A-D2B0C598B596}" srcOrd="4" destOrd="0" presId="urn:microsoft.com/office/officeart/2005/8/layout/radial1"/>
    <dgm:cxn modelId="{01A6870A-7214-45B8-BA01-C60C88FD2A53}" type="presParOf" srcId="{00FCD7EE-1E3F-4039-B052-8A74FAF4CF57}" destId="{5CD507C3-04A7-43FF-9796-4B55BD5FA4E4}" srcOrd="5" destOrd="0" presId="urn:microsoft.com/office/officeart/2005/8/layout/radial1"/>
    <dgm:cxn modelId="{C843307D-6512-4C25-B314-25B7101602A0}" type="presParOf" srcId="{5CD507C3-04A7-43FF-9796-4B55BD5FA4E4}" destId="{21DD8148-0AA3-40EC-A155-D859361ECAEF}" srcOrd="0" destOrd="0" presId="urn:microsoft.com/office/officeart/2005/8/layout/radial1"/>
    <dgm:cxn modelId="{9D17A447-C523-4745-BB38-3DD628B13D11}" type="presParOf" srcId="{00FCD7EE-1E3F-4039-B052-8A74FAF4CF57}" destId="{A464A922-F81D-4E0B-A799-61C5EFEF2F16}" srcOrd="6" destOrd="0" presId="urn:microsoft.com/office/officeart/2005/8/layout/radial1"/>
    <dgm:cxn modelId="{20A7E798-E7FB-4721-9229-D57FD3043F37}" type="presParOf" srcId="{00FCD7EE-1E3F-4039-B052-8A74FAF4CF57}" destId="{352C8BC3-6804-49F1-B1DB-9ED9468B5E77}" srcOrd="7" destOrd="0" presId="urn:microsoft.com/office/officeart/2005/8/layout/radial1"/>
    <dgm:cxn modelId="{F8F7E249-6581-467D-A88B-383FB7CB500D}" type="presParOf" srcId="{352C8BC3-6804-49F1-B1DB-9ED9468B5E77}" destId="{03E9954B-8688-43C3-B0AD-72F81092EE12}" srcOrd="0" destOrd="0" presId="urn:microsoft.com/office/officeart/2005/8/layout/radial1"/>
    <dgm:cxn modelId="{964725A2-37BB-459C-B377-B6AD87F44FCB}" type="presParOf" srcId="{00FCD7EE-1E3F-4039-B052-8A74FAF4CF57}" destId="{472B4428-5C72-409B-8005-0F26122A3D6D}" srcOrd="8" destOrd="0" presId="urn:microsoft.com/office/officeart/2005/8/layout/radial1"/>
    <dgm:cxn modelId="{189B5F81-624C-43D6-A4FE-B184A634485C}" type="presParOf" srcId="{00FCD7EE-1E3F-4039-B052-8A74FAF4CF57}" destId="{B5E54431-ADF1-4344-ACCE-5A8E91B9FE04}" srcOrd="9" destOrd="0" presId="urn:microsoft.com/office/officeart/2005/8/layout/radial1"/>
    <dgm:cxn modelId="{87AF3E7F-F65E-4C66-8B2B-A9566E82C84D}" type="presParOf" srcId="{B5E54431-ADF1-4344-ACCE-5A8E91B9FE04}" destId="{C2BBF279-59EB-4C11-8A44-02F3DA4FFBE2}" srcOrd="0" destOrd="0" presId="urn:microsoft.com/office/officeart/2005/8/layout/radial1"/>
    <dgm:cxn modelId="{BCA06288-FA00-4281-9CEA-418EC0C88E4B}" type="presParOf" srcId="{00FCD7EE-1E3F-4039-B052-8A74FAF4CF57}" destId="{B44C84C1-D9B0-4147-9387-DF89E73AB142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AF8802-4BC6-4A96-BE2B-2B043CDE350B}" type="doc">
      <dgm:prSet loTypeId="urn:microsoft.com/office/officeart/2005/8/layout/venn1" loCatId="relationship" qsTypeId="urn:microsoft.com/office/officeart/2009/2/quickstyle/3d8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065E505-561C-4410-A480-FB7FEDED7B29}">
      <dgm:prSet/>
      <dgm:spPr>
        <a:solidFill>
          <a:srgbClr val="008000">
            <a:alpha val="69000"/>
          </a:srgb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</a:rPr>
            <a:t>Power generation</a:t>
          </a:r>
        </a:p>
      </dgm:t>
    </dgm:pt>
    <dgm:pt modelId="{8B498910-AF18-4C29-A8BE-37932090FBBC}" type="parTrans" cxnId="{306E49C2-4BE8-4903-B1F6-4725E88993D5}">
      <dgm:prSet/>
      <dgm:spPr/>
      <dgm:t>
        <a:bodyPr/>
        <a:lstStyle/>
        <a:p>
          <a:endParaRPr lang="en-US"/>
        </a:p>
      </dgm:t>
    </dgm:pt>
    <dgm:pt modelId="{2637AE41-0596-4F50-AC0F-5135C459219E}" type="sibTrans" cxnId="{306E49C2-4BE8-4903-B1F6-4725E88993D5}">
      <dgm:prSet/>
      <dgm:spPr/>
      <dgm:t>
        <a:bodyPr/>
        <a:lstStyle/>
        <a:p>
          <a:endParaRPr lang="en-US"/>
        </a:p>
      </dgm:t>
    </dgm:pt>
    <dgm:pt modelId="{72D22101-9ED4-4763-841C-431D8B02F72A}">
      <dgm:prSet/>
      <dgm:spPr>
        <a:solidFill>
          <a:srgbClr val="2EE020">
            <a:alpha val="85000"/>
          </a:srgb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</a:rPr>
            <a:t>Desalination</a:t>
          </a:r>
        </a:p>
      </dgm:t>
    </dgm:pt>
    <dgm:pt modelId="{54319226-2EF8-4EC3-B399-A26DCC4F3F28}" type="parTrans" cxnId="{CB15CBBD-9192-4685-AF6A-41A47E2DFD95}">
      <dgm:prSet/>
      <dgm:spPr/>
      <dgm:t>
        <a:bodyPr/>
        <a:lstStyle/>
        <a:p>
          <a:endParaRPr lang="en-US"/>
        </a:p>
      </dgm:t>
    </dgm:pt>
    <dgm:pt modelId="{DC725C0C-FD37-4648-85C0-558DAB772BBA}" type="sibTrans" cxnId="{CB15CBBD-9192-4685-AF6A-41A47E2DFD95}">
      <dgm:prSet/>
      <dgm:spPr/>
      <dgm:t>
        <a:bodyPr/>
        <a:lstStyle/>
        <a:p>
          <a:endParaRPr lang="en-US"/>
        </a:p>
      </dgm:t>
    </dgm:pt>
    <dgm:pt modelId="{5A8E9821-8AFC-4C2B-952F-3A9E162FB0E7}" type="pres">
      <dgm:prSet presAssocID="{73AF8802-4BC6-4A96-BE2B-2B043CDE350B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FDBBE6A-3D28-4963-8167-19AF9FD394A7}" type="pres">
      <dgm:prSet presAssocID="{9065E505-561C-4410-A480-FB7FEDED7B29}" presName="circ1" presStyleLbl="vennNode1" presStyleIdx="0" presStyleCnt="2" custAng="163252" custLinFactNeighborX="1140" custLinFactNeighborY="860"/>
      <dgm:spPr/>
      <dgm:t>
        <a:bodyPr/>
        <a:lstStyle/>
        <a:p>
          <a:endParaRPr lang="en-US"/>
        </a:p>
      </dgm:t>
    </dgm:pt>
    <dgm:pt modelId="{D01F953D-0468-4E12-AF90-E45B71ED8249}" type="pres">
      <dgm:prSet presAssocID="{9065E505-561C-4410-A480-FB7FEDED7B29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73BC00-A834-4320-BA5E-0AD9BB45A081}" type="pres">
      <dgm:prSet presAssocID="{72D22101-9ED4-4763-841C-431D8B02F72A}" presName="circ2" presStyleLbl="vennNode1" presStyleIdx="1" presStyleCnt="2" custAng="0"/>
      <dgm:spPr/>
      <dgm:t>
        <a:bodyPr/>
        <a:lstStyle/>
        <a:p>
          <a:endParaRPr lang="en-US"/>
        </a:p>
      </dgm:t>
    </dgm:pt>
    <dgm:pt modelId="{769CDE1B-678E-4AF9-B201-FAF069F6046C}" type="pres">
      <dgm:prSet presAssocID="{72D22101-9ED4-4763-841C-431D8B02F72A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C49F075-F623-4152-925D-E86F0466A4B4}" type="presOf" srcId="{72D22101-9ED4-4763-841C-431D8B02F72A}" destId="{769CDE1B-678E-4AF9-B201-FAF069F6046C}" srcOrd="1" destOrd="0" presId="urn:microsoft.com/office/officeart/2005/8/layout/venn1"/>
    <dgm:cxn modelId="{CB15CBBD-9192-4685-AF6A-41A47E2DFD95}" srcId="{73AF8802-4BC6-4A96-BE2B-2B043CDE350B}" destId="{72D22101-9ED4-4763-841C-431D8B02F72A}" srcOrd="1" destOrd="0" parTransId="{54319226-2EF8-4EC3-B399-A26DCC4F3F28}" sibTransId="{DC725C0C-FD37-4648-85C0-558DAB772BBA}"/>
    <dgm:cxn modelId="{B089AC52-BA58-404C-9807-5C931F3F03C6}" type="presOf" srcId="{72D22101-9ED4-4763-841C-431D8B02F72A}" destId="{1273BC00-A834-4320-BA5E-0AD9BB45A081}" srcOrd="0" destOrd="0" presId="urn:microsoft.com/office/officeart/2005/8/layout/venn1"/>
    <dgm:cxn modelId="{D6291C49-7E3D-4D91-8D96-FCE4E27A8455}" type="presOf" srcId="{9065E505-561C-4410-A480-FB7FEDED7B29}" destId="{EFDBBE6A-3D28-4963-8167-19AF9FD394A7}" srcOrd="0" destOrd="0" presId="urn:microsoft.com/office/officeart/2005/8/layout/venn1"/>
    <dgm:cxn modelId="{306E49C2-4BE8-4903-B1F6-4725E88993D5}" srcId="{73AF8802-4BC6-4A96-BE2B-2B043CDE350B}" destId="{9065E505-561C-4410-A480-FB7FEDED7B29}" srcOrd="0" destOrd="0" parTransId="{8B498910-AF18-4C29-A8BE-37932090FBBC}" sibTransId="{2637AE41-0596-4F50-AC0F-5135C459219E}"/>
    <dgm:cxn modelId="{936D7529-2146-4081-A2AD-E6F832F62D13}" type="presOf" srcId="{9065E505-561C-4410-A480-FB7FEDED7B29}" destId="{D01F953D-0468-4E12-AF90-E45B71ED8249}" srcOrd="1" destOrd="0" presId="urn:microsoft.com/office/officeart/2005/8/layout/venn1"/>
    <dgm:cxn modelId="{68FF12DF-93FD-4BCA-BB0F-DA9B4CA009DF}" type="presOf" srcId="{73AF8802-4BC6-4A96-BE2B-2B043CDE350B}" destId="{5A8E9821-8AFC-4C2B-952F-3A9E162FB0E7}" srcOrd="0" destOrd="0" presId="urn:microsoft.com/office/officeart/2005/8/layout/venn1"/>
    <dgm:cxn modelId="{5E319B88-8FAA-4781-9A58-5F9B443F6C4B}" type="presParOf" srcId="{5A8E9821-8AFC-4C2B-952F-3A9E162FB0E7}" destId="{EFDBBE6A-3D28-4963-8167-19AF9FD394A7}" srcOrd="0" destOrd="0" presId="urn:microsoft.com/office/officeart/2005/8/layout/venn1"/>
    <dgm:cxn modelId="{70EB68B3-6DAA-45CA-88B5-5575A8612F86}" type="presParOf" srcId="{5A8E9821-8AFC-4C2B-952F-3A9E162FB0E7}" destId="{D01F953D-0468-4E12-AF90-E45B71ED8249}" srcOrd="1" destOrd="0" presId="urn:microsoft.com/office/officeart/2005/8/layout/venn1"/>
    <dgm:cxn modelId="{6D27D79A-D7E5-4DFC-B064-F811A2CA6A8F}" type="presParOf" srcId="{5A8E9821-8AFC-4C2B-952F-3A9E162FB0E7}" destId="{1273BC00-A834-4320-BA5E-0AD9BB45A081}" srcOrd="2" destOrd="0" presId="urn:microsoft.com/office/officeart/2005/8/layout/venn1"/>
    <dgm:cxn modelId="{2E3F73AA-E3FB-42D7-ACC4-67089B2E45A0}" type="presParOf" srcId="{5A8E9821-8AFC-4C2B-952F-3A9E162FB0E7}" destId="{769CDE1B-678E-4AF9-B201-FAF069F6046C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9C5441-1D53-4D83-A205-4AB3523887C7}">
      <dsp:nvSpPr>
        <dsp:cNvPr id="0" name=""/>
        <dsp:cNvSpPr/>
      </dsp:nvSpPr>
      <dsp:spPr>
        <a:xfrm>
          <a:off x="3873476" y="1960549"/>
          <a:ext cx="1817707" cy="207181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C00000"/>
            </a:gs>
            <a:gs pos="100000">
              <a:srgbClr val="C00000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Desalination sea water with small Nuclear Reactor</a:t>
          </a:r>
        </a:p>
      </dsp:txBody>
      <dsp:txXfrm>
        <a:off x="4139673" y="2263959"/>
        <a:ext cx="1285313" cy="1464992"/>
      </dsp:txXfrm>
    </dsp:sp>
    <dsp:sp modelId="{0AFBDC5D-9396-4981-ABA3-BFC8992EB90B}">
      <dsp:nvSpPr>
        <dsp:cNvPr id="0" name=""/>
        <dsp:cNvSpPr/>
      </dsp:nvSpPr>
      <dsp:spPr>
        <a:xfrm rot="16200000">
          <a:off x="4675259" y="1837652"/>
          <a:ext cx="214139" cy="31655"/>
        </a:xfrm>
        <a:custGeom>
          <a:avLst/>
          <a:gdLst/>
          <a:ahLst/>
          <a:cxnLst/>
          <a:rect l="0" t="0" r="0" b="0"/>
          <a:pathLst>
            <a:path>
              <a:moveTo>
                <a:pt x="0" y="15827"/>
              </a:moveTo>
              <a:lnTo>
                <a:pt x="214139" y="15827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776976" y="1848126"/>
        <a:ext cx="10706" cy="10706"/>
      </dsp:txXfrm>
    </dsp:sp>
    <dsp:sp modelId="{56C6DF98-9774-4868-8FDC-5A4C6407633A}">
      <dsp:nvSpPr>
        <dsp:cNvPr id="0" name=""/>
        <dsp:cNvSpPr/>
      </dsp:nvSpPr>
      <dsp:spPr>
        <a:xfrm>
          <a:off x="3782198" y="-94947"/>
          <a:ext cx="2000261" cy="184135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FF3300"/>
            </a:gs>
            <a:gs pos="100000">
              <a:srgbClr val="FF0000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Radioactive water?</a:t>
          </a:r>
        </a:p>
      </dsp:txBody>
      <dsp:txXfrm>
        <a:off x="4075129" y="174713"/>
        <a:ext cx="1414399" cy="1302037"/>
      </dsp:txXfrm>
    </dsp:sp>
    <dsp:sp modelId="{1B44EA7C-C3A9-4AA4-83DD-493E628DF272}">
      <dsp:nvSpPr>
        <dsp:cNvPr id="0" name=""/>
        <dsp:cNvSpPr/>
      </dsp:nvSpPr>
      <dsp:spPr>
        <a:xfrm rot="20394763">
          <a:off x="5638696" y="2613142"/>
          <a:ext cx="297054" cy="31655"/>
        </a:xfrm>
        <a:custGeom>
          <a:avLst/>
          <a:gdLst/>
          <a:ahLst/>
          <a:cxnLst/>
          <a:rect l="0" t="0" r="0" b="0"/>
          <a:pathLst>
            <a:path>
              <a:moveTo>
                <a:pt x="0" y="15827"/>
              </a:moveTo>
              <a:lnTo>
                <a:pt x="297054" y="15827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779797" y="2621543"/>
        <a:ext cx="14852" cy="14852"/>
      </dsp:txXfrm>
    </dsp:sp>
    <dsp:sp modelId="{2E0C2256-AAEE-43B9-875A-D2B0C598B596}">
      <dsp:nvSpPr>
        <dsp:cNvPr id="0" name=""/>
        <dsp:cNvSpPr/>
      </dsp:nvSpPr>
      <dsp:spPr>
        <a:xfrm>
          <a:off x="5872606" y="1217598"/>
          <a:ext cx="1948426" cy="2047762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FF3300"/>
            </a:gs>
            <a:gs pos="100000">
              <a:srgbClr val="FF0000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Expensive?</a:t>
          </a:r>
        </a:p>
      </dsp:txBody>
      <dsp:txXfrm>
        <a:off x="6157946" y="1517486"/>
        <a:ext cx="1377746" cy="1447986"/>
      </dsp:txXfrm>
    </dsp:sp>
    <dsp:sp modelId="{5CD507C3-04A7-43FF-9796-4B55BD5FA4E4}">
      <dsp:nvSpPr>
        <dsp:cNvPr id="0" name=""/>
        <dsp:cNvSpPr/>
      </dsp:nvSpPr>
      <dsp:spPr>
        <a:xfrm rot="3159108">
          <a:off x="5351128" y="3818150"/>
          <a:ext cx="140671" cy="31655"/>
        </a:xfrm>
        <a:custGeom>
          <a:avLst/>
          <a:gdLst/>
          <a:ahLst/>
          <a:cxnLst/>
          <a:rect l="0" t="0" r="0" b="0"/>
          <a:pathLst>
            <a:path>
              <a:moveTo>
                <a:pt x="0" y="15827"/>
              </a:moveTo>
              <a:lnTo>
                <a:pt x="140671" y="15827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417947" y="3830460"/>
        <a:ext cx="7033" cy="7033"/>
      </dsp:txXfrm>
    </dsp:sp>
    <dsp:sp modelId="{A464A922-F81D-4E0B-A799-61C5EFEF2F16}">
      <dsp:nvSpPr>
        <dsp:cNvPr id="0" name=""/>
        <dsp:cNvSpPr/>
      </dsp:nvSpPr>
      <dsp:spPr>
        <a:xfrm>
          <a:off x="5076517" y="3690488"/>
          <a:ext cx="1963460" cy="195586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FF3300"/>
            </a:gs>
            <a:gs pos="100000">
              <a:srgbClr val="FF0000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Waste of Energy Resources?</a:t>
          </a:r>
        </a:p>
      </dsp:txBody>
      <dsp:txXfrm>
        <a:off x="5364059" y="3976917"/>
        <a:ext cx="1388376" cy="1383002"/>
      </dsp:txXfrm>
    </dsp:sp>
    <dsp:sp modelId="{352C8BC3-6804-49F1-B1DB-9ED9468B5E77}">
      <dsp:nvSpPr>
        <dsp:cNvPr id="0" name=""/>
        <dsp:cNvSpPr/>
      </dsp:nvSpPr>
      <dsp:spPr>
        <a:xfrm rot="7560000">
          <a:off x="4040535" y="3861085"/>
          <a:ext cx="204210" cy="31655"/>
        </a:xfrm>
        <a:custGeom>
          <a:avLst/>
          <a:gdLst/>
          <a:ahLst/>
          <a:cxnLst/>
          <a:rect l="0" t="0" r="0" b="0"/>
          <a:pathLst>
            <a:path>
              <a:moveTo>
                <a:pt x="0" y="15827"/>
              </a:moveTo>
              <a:lnTo>
                <a:pt x="204210" y="15827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4137535" y="3871807"/>
        <a:ext cx="10210" cy="10210"/>
      </dsp:txXfrm>
    </dsp:sp>
    <dsp:sp modelId="{472B4428-5C72-409B-8005-0F26122A3D6D}">
      <dsp:nvSpPr>
        <dsp:cNvPr id="0" name=""/>
        <dsp:cNvSpPr/>
      </dsp:nvSpPr>
      <dsp:spPr>
        <a:xfrm>
          <a:off x="2411235" y="3819997"/>
          <a:ext cx="2190348" cy="1865224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FF3300"/>
            </a:gs>
            <a:gs pos="100000">
              <a:srgbClr val="FF0000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Brine water?</a:t>
          </a:r>
        </a:p>
      </dsp:txBody>
      <dsp:txXfrm>
        <a:off x="2732004" y="4093153"/>
        <a:ext cx="1548810" cy="1318912"/>
      </dsp:txXfrm>
    </dsp:sp>
    <dsp:sp modelId="{B5E54431-ADF1-4344-ACCE-5A8E91B9FE04}">
      <dsp:nvSpPr>
        <dsp:cNvPr id="0" name=""/>
        <dsp:cNvSpPr/>
      </dsp:nvSpPr>
      <dsp:spPr>
        <a:xfrm rot="11983010">
          <a:off x="3771975" y="2644996"/>
          <a:ext cx="147678" cy="31655"/>
        </a:xfrm>
        <a:custGeom>
          <a:avLst/>
          <a:gdLst/>
          <a:ahLst/>
          <a:cxnLst/>
          <a:rect l="0" t="0" r="0" b="0"/>
          <a:pathLst>
            <a:path>
              <a:moveTo>
                <a:pt x="0" y="15827"/>
              </a:moveTo>
              <a:lnTo>
                <a:pt x="147678" y="15827"/>
              </a:lnTo>
            </a:path>
          </a:pathLst>
        </a:cu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3842122" y="2657132"/>
        <a:ext cx="7383" cy="7383"/>
      </dsp:txXfrm>
    </dsp:sp>
    <dsp:sp modelId="{B44C84C1-D9B0-4147-9387-DF89E73AB142}">
      <dsp:nvSpPr>
        <dsp:cNvPr id="0" name=""/>
        <dsp:cNvSpPr/>
      </dsp:nvSpPr>
      <dsp:spPr>
        <a:xfrm>
          <a:off x="1724801" y="1297706"/>
          <a:ext cx="2122997" cy="196681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rgbClr val="FF3300"/>
            </a:gs>
            <a:gs pos="100000">
              <a:srgbClr val="FF0000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/>
            <a:t>Greenhouse gas emission?</a:t>
          </a:r>
        </a:p>
      </dsp:txBody>
      <dsp:txXfrm>
        <a:off x="2035707" y="1585739"/>
        <a:ext cx="1501185" cy="13907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BBE6A-3D28-4963-8167-19AF9FD394A7}">
      <dsp:nvSpPr>
        <dsp:cNvPr id="0" name=""/>
        <dsp:cNvSpPr/>
      </dsp:nvSpPr>
      <dsp:spPr>
        <a:xfrm rot="163252">
          <a:off x="199068" y="702687"/>
          <a:ext cx="3832621" cy="3832621"/>
        </a:xfrm>
        <a:prstGeom prst="ellipse">
          <a:avLst/>
        </a:prstGeom>
        <a:solidFill>
          <a:srgbClr val="008000">
            <a:alpha val="69000"/>
          </a:srgb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>
              <a:solidFill>
                <a:schemeClr val="bg1"/>
              </a:solidFill>
            </a:rPr>
            <a:t>Power generation</a:t>
          </a:r>
        </a:p>
      </dsp:txBody>
      <dsp:txXfrm>
        <a:off x="734565" y="1141523"/>
        <a:ext cx="2209800" cy="2928724"/>
      </dsp:txXfrm>
    </dsp:sp>
    <dsp:sp modelId="{1273BC00-A834-4320-BA5E-0AD9BB45A081}">
      <dsp:nvSpPr>
        <dsp:cNvPr id="0" name=""/>
        <dsp:cNvSpPr/>
      </dsp:nvSpPr>
      <dsp:spPr>
        <a:xfrm>
          <a:off x="2917626" y="669726"/>
          <a:ext cx="3832621" cy="3832621"/>
        </a:xfrm>
        <a:prstGeom prst="ellipse">
          <a:avLst/>
        </a:prstGeom>
        <a:solidFill>
          <a:srgbClr val="2EE020">
            <a:alpha val="85000"/>
          </a:srgb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>
              <a:solidFill>
                <a:schemeClr val="bg1"/>
              </a:solidFill>
            </a:rPr>
            <a:t>Desalination</a:t>
          </a:r>
        </a:p>
      </dsp:txBody>
      <dsp:txXfrm>
        <a:off x="4005262" y="1121675"/>
        <a:ext cx="2209800" cy="29287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B337BF-6449-48E5-8018-8080146A0143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8563A5-A03D-4CB0-A2F9-0BCE8F5DB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61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8563A5-A03D-4CB0-A2F9-0BCE8F5DB78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2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8563A5-A03D-4CB0-A2F9-0BCE8F5DB78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868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8563A5-A03D-4CB0-A2F9-0BCE8F5DB78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832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8563A5-A03D-4CB0-A2F9-0BCE8F5DB78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732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78563A5-A03D-4CB0-A2F9-0BCE8F5DB78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2877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0BA44-29B3-4BA9-8A1D-6304D1699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5B83E-E025-4892-83CD-1976EFD217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9D14D-57C2-4B30-B21B-5416F44B2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656E1-8A64-4D8B-92DA-FA6135B1B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D51B1-9B0E-4FE9-938E-48AA0D1E0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196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B365F-18F9-4408-9D9D-7D3B63C5F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E5135B-D6D8-4621-9326-F8C6DE9833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D8E7D-434A-409A-9B3A-69167A7EA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44A10-9167-4330-801E-12D94FFD1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1DDEF-77E4-4CD3-BD8B-1D263FA38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226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116F4-D9C4-4722-B9F5-914E71B414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6761F3-E1D1-4DC3-A886-3E22AEB57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498FE-4358-46C8-9384-3FAE4F888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2514E-CCE4-4428-9753-B619EC71D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CDAB8E-57F9-47F0-91CA-5BD2EA401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84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5DC36-E79A-4E45-A4B1-7AB527B92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65F7F-0DC3-48B4-95B7-CB1CB38D7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546B5-6A88-430D-B166-5FF649952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DE527-7164-49AC-BFB5-3A386E832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AFA43-1D15-4AA9-AB2F-B57FA4B15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93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D94D2-A0D9-4E4C-987E-A076FF0EC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6BDDFB-8D51-473A-81D7-14131CFEBA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A7C725-275E-4D2B-9DB1-4214A0476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3E539-A96F-4AC7-8581-73B0962E8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150AF-B712-459A-9AAC-57F5E00DD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24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A810A-66D5-4432-81C6-32E40CC03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73DF7-C3AB-4222-B7CA-0164DE2CD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680B1D-416D-4192-9AE0-CEEC3AEBD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8308F9-33A2-47DE-880F-3A6B8A095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90488C-654E-45B7-8378-73A74C8A6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815CC-7A91-4CC5-ACC0-3490B0CF3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F7844-E0DB-45E1-9938-B1E321D39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EA57A-FA6F-480E-A244-C855B41ACF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B478C5-1202-4B2A-BD7D-F00BF577FF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E0F8CA-6941-437B-9D94-170A789B7D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8D52AD-64FF-4A86-9315-7923A59782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CE2A79-F6D6-4710-B356-4279A57F6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B7B709-19B6-4F6D-8A46-32120D8ED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8CE192-417C-4109-8CC8-B598A1726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448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DDCCC-CAD4-422F-ADEB-94F1F32E4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6AB437-2A7D-452B-9029-ECE317FB1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2B8228-7FBE-43D1-A5C8-32F0BEE1A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9B87BB-8C55-4325-A38F-E87A1A601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787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11189C-EB0F-4DA9-AFE6-E8C3DA071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1A7C51-034C-466D-8749-1FBF2D62A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7F7CE3-905D-4456-809B-335953A14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57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C257B-05C2-4339-AFE2-A9F9E9FD6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8C942-155A-491B-9441-0F33DFF94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C078D5-D11B-484A-B664-EA441A70D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DE7F71-D9F4-4D30-8EBA-6841B6883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B84B78-98CB-49B9-8A40-AE2FDA6C8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DE1F2-D572-408F-B4A2-F5CF0A65D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92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0209F-EC4F-4FF0-A9A2-986E759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86795-D3E6-444D-91A2-AB6B42FD57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41AF49-C030-4354-9A39-4E2BE69EC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437A05-FD35-460C-B13E-F7426F666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416AA1-3C35-4BA3-8E4F-EEAA90EE4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2AD26-57D1-425A-A46F-A400DBD4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51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F4BA44-0CB8-447E-9863-1289B7614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95725C-D399-49A5-8722-39F193E6E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A21D1-551F-4543-B6F4-AEAF4AB3BF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ABD2D-7F66-4B63-8C13-7AF65BBA9D46}" type="datetimeFigureOut">
              <a:rPr lang="en-US" smtClean="0"/>
              <a:t>30-Oct-20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7F289-A19B-4BE6-9575-2310BF6C8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C17C7-04C3-48BB-91F1-D6E1735B55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3A632-080B-45F4-89D5-D0E6212B1E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841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.xml"/><Relationship Id="rId3" Type="http://schemas.openxmlformats.org/officeDocument/2006/relationships/image" Target="../media/image1.jpg"/><Relationship Id="rId7" Type="http://schemas.openxmlformats.org/officeDocument/2006/relationships/chart" Target="../charts/chart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2.xml"/><Relationship Id="rId11" Type="http://schemas.openxmlformats.org/officeDocument/2006/relationships/image" Target="../media/image5.jpeg"/><Relationship Id="rId5" Type="http://schemas.openxmlformats.org/officeDocument/2006/relationships/image" Target="../media/image2.jpeg"/><Relationship Id="rId10" Type="http://schemas.openxmlformats.org/officeDocument/2006/relationships/image" Target="../media/image4.jpeg"/><Relationship Id="rId4" Type="http://schemas.openxmlformats.org/officeDocument/2006/relationships/chart" Target="../charts/chart1.xml"/><Relationship Id="rId9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g"/><Relationship Id="rId7" Type="http://schemas.openxmlformats.org/officeDocument/2006/relationships/hyperlink" Target="http://commons.wikimedia.org/wiki/File:No_nuclear_energy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8.png"/><Relationship Id="rId9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4.wdp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13" Type="http://schemas.openxmlformats.org/officeDocument/2006/relationships/image" Target="../media/image14.png"/><Relationship Id="rId3" Type="http://schemas.openxmlformats.org/officeDocument/2006/relationships/image" Target="../media/image1.jpg"/><Relationship Id="rId7" Type="http://schemas.openxmlformats.org/officeDocument/2006/relationships/diagramColors" Target="../diagrams/colors2.xml"/><Relationship Id="rId12" Type="http://schemas.openxmlformats.org/officeDocument/2006/relationships/hyperlink" Target="http://en.wikibooks.org/wiki/Introduction_to_Computer_Information_Systems/Computers_and_Society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3.png"/><Relationship Id="rId1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6141BC9-317A-4DE7-A16C-A54B2C673BBE}"/>
              </a:ext>
            </a:extLst>
          </p:cNvPr>
          <p:cNvSpPr/>
          <p:nvPr/>
        </p:nvSpPr>
        <p:spPr>
          <a:xfrm>
            <a:off x="755856" y="299551"/>
            <a:ext cx="1068028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Online Nuclear Dilemma-2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DEAD280-7E38-42D4-A09C-F3EBBD2929D4}"/>
              </a:ext>
            </a:extLst>
          </p:cNvPr>
          <p:cNvSpPr/>
          <p:nvPr/>
        </p:nvSpPr>
        <p:spPr>
          <a:xfrm>
            <a:off x="4468710" y="2057721"/>
            <a:ext cx="3126271" cy="646331"/>
          </a:xfrm>
          <a:prstGeom prst="rect">
            <a:avLst/>
          </a:prstGeom>
          <a:pattFill prst="pct5">
            <a:fgClr>
              <a:schemeClr val="accent1">
                <a:lumMod val="75000"/>
              </a:schemeClr>
            </a:fgClr>
            <a:bgClr>
              <a:schemeClr val="bg1"/>
            </a:bgClr>
          </a:patt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Team</a:t>
            </a:r>
            <a:r>
              <a:rPr lang="en-US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</a:t>
            </a:r>
            <a:r>
              <a:rPr lang="en-US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accent1">
                    <a:lumMod val="75000"/>
                  </a:schemeClr>
                </a:soli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</a:rPr>
              <a:t>Arkansas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15BA2A-C6F7-4D3E-B198-9557CB153B01}"/>
              </a:ext>
            </a:extLst>
          </p:cNvPr>
          <p:cNvSpPr/>
          <p:nvPr/>
        </p:nvSpPr>
        <p:spPr>
          <a:xfrm>
            <a:off x="4845028" y="3179469"/>
            <a:ext cx="244528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Team Members</a:t>
            </a:r>
          </a:p>
        </p:txBody>
      </p:sp>
      <p:graphicFrame>
        <p:nvGraphicFramePr>
          <p:cNvPr id="13" name="Chart 2">
            <a:extLst>
              <a:ext uri="{FF2B5EF4-FFF2-40B4-BE49-F238E27FC236}">
                <a16:creationId xmlns:a16="http://schemas.microsoft.com/office/drawing/2014/main" id="{DAB2AB9D-4590-4E2E-B0D3-E1A1C89FD0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6452307"/>
              </p:ext>
            </p:extLst>
          </p:nvPr>
        </p:nvGraphicFramePr>
        <p:xfrm>
          <a:off x="3894060" y="3904417"/>
          <a:ext cx="1560239" cy="13641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CA9A340B-6DAD-4E46-80F4-EC6E92939AFB}"/>
              </a:ext>
            </a:extLst>
          </p:cNvPr>
          <p:cNvSpPr txBox="1"/>
          <p:nvPr/>
        </p:nvSpPr>
        <p:spPr>
          <a:xfrm>
            <a:off x="3695538" y="5470277"/>
            <a:ext cx="19065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Rezuanur Rahman Dip</a:t>
            </a:r>
          </a:p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IUT | EEE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C69C4CB-45CB-4C2F-BD18-FB80781C677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433" y="4224785"/>
            <a:ext cx="737660" cy="737660"/>
          </a:xfrm>
          <a:prstGeom prst="flowChartConnector">
            <a:avLst/>
          </a:prstGeom>
        </p:spPr>
      </p:pic>
      <p:graphicFrame>
        <p:nvGraphicFramePr>
          <p:cNvPr id="18" name="Chart 2">
            <a:extLst>
              <a:ext uri="{FF2B5EF4-FFF2-40B4-BE49-F238E27FC236}">
                <a16:creationId xmlns:a16="http://schemas.microsoft.com/office/drawing/2014/main" id="{B3907C9A-5998-407B-9C83-A317B79EC5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7719551"/>
              </p:ext>
            </p:extLst>
          </p:nvPr>
        </p:nvGraphicFramePr>
        <p:xfrm>
          <a:off x="6535581" y="3904417"/>
          <a:ext cx="1560239" cy="13641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7CE53F9-6098-4378-B4FA-6A9C931FC7A4}"/>
              </a:ext>
            </a:extLst>
          </p:cNvPr>
          <p:cNvSpPr txBox="1"/>
          <p:nvPr/>
        </p:nvSpPr>
        <p:spPr>
          <a:xfrm>
            <a:off x="6337059" y="5470277"/>
            <a:ext cx="19065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Farhan </a:t>
            </a:r>
            <a:r>
              <a:rPr lang="en-US" altLang="ko-KR" sz="2000" b="1" dirty="0" err="1">
                <a:solidFill>
                  <a:schemeClr val="accent1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Shahriyar</a:t>
            </a:r>
            <a:r>
              <a:rPr lang="en-US" altLang="ko-KR" sz="2000" b="1" dirty="0">
                <a:solidFill>
                  <a:schemeClr val="accent1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 </a:t>
            </a:r>
            <a:r>
              <a:rPr lang="en-US" altLang="ko-KR" sz="2000" b="1" dirty="0" err="1">
                <a:solidFill>
                  <a:schemeClr val="accent1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Haq</a:t>
            </a:r>
            <a:endParaRPr lang="en-US" altLang="ko-KR" sz="2000" b="1" dirty="0">
              <a:solidFill>
                <a:schemeClr val="accent1">
                  <a:lumMod val="75000"/>
                </a:schemeClr>
              </a:solidFill>
              <a:ea typeface="FZShuTi" pitchFamily="2" charset="-122"/>
              <a:cs typeface="Arial" pitchFamily="34" charset="0"/>
            </a:endParaRPr>
          </a:p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IUT |EEE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21" name="Chart 2">
            <a:extLst>
              <a:ext uri="{FF2B5EF4-FFF2-40B4-BE49-F238E27FC236}">
                <a16:creationId xmlns:a16="http://schemas.microsoft.com/office/drawing/2014/main" id="{1AB46693-C34D-450F-8B53-23585A8FC5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7825108"/>
              </p:ext>
            </p:extLst>
          </p:nvPr>
        </p:nvGraphicFramePr>
        <p:xfrm>
          <a:off x="9319018" y="3906328"/>
          <a:ext cx="1560239" cy="13641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01328D5E-B502-48D3-9872-BBEFA2275924}"/>
              </a:ext>
            </a:extLst>
          </p:cNvPr>
          <p:cNvSpPr txBox="1"/>
          <p:nvPr/>
        </p:nvSpPr>
        <p:spPr>
          <a:xfrm>
            <a:off x="9120496" y="5472188"/>
            <a:ext cx="19065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Faisal Hossain </a:t>
            </a:r>
            <a:r>
              <a:rPr lang="en-US" altLang="ko-KR" sz="2000" b="1" dirty="0" err="1">
                <a:solidFill>
                  <a:schemeClr val="accent1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Reevu</a:t>
            </a:r>
            <a:endParaRPr lang="en-US" altLang="ko-KR" sz="2000" b="1" dirty="0">
              <a:solidFill>
                <a:schemeClr val="accent1">
                  <a:lumMod val="75000"/>
                </a:schemeClr>
              </a:solidFill>
              <a:ea typeface="FZShuTi" pitchFamily="2" charset="-122"/>
              <a:cs typeface="Arial" pitchFamily="34" charset="0"/>
            </a:endParaRPr>
          </a:p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IUT | EEE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15" name="Chart 2">
            <a:extLst>
              <a:ext uri="{FF2B5EF4-FFF2-40B4-BE49-F238E27FC236}">
                <a16:creationId xmlns:a16="http://schemas.microsoft.com/office/drawing/2014/main" id="{683DC99B-E9F7-4056-BE20-73A3195BE2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9744846"/>
              </p:ext>
            </p:extLst>
          </p:nvPr>
        </p:nvGraphicFramePr>
        <p:xfrm>
          <a:off x="1164995" y="3994371"/>
          <a:ext cx="1560239" cy="13641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2F56B6A4-6FF8-42F4-8570-51186F1B97A6}"/>
              </a:ext>
            </a:extLst>
          </p:cNvPr>
          <p:cNvSpPr txBox="1"/>
          <p:nvPr/>
        </p:nvSpPr>
        <p:spPr>
          <a:xfrm>
            <a:off x="966473" y="5560231"/>
            <a:ext cx="19065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accent1">
                    <a:lumMod val="75000"/>
                  </a:schemeClr>
                </a:solidFill>
                <a:ea typeface="FZShuTi" pitchFamily="2" charset="-122"/>
                <a:cs typeface="Arial" pitchFamily="34" charset="0"/>
              </a:rPr>
              <a:t>Mohiuddin Khan</a:t>
            </a:r>
          </a:p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IUT | EEE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6FFE39-7350-4299-976C-62DAC08EFE9A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749" y="4214378"/>
            <a:ext cx="719114" cy="719114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390577-39EB-4FC4-B3DD-B8E16603BBF6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432" y="4314524"/>
            <a:ext cx="756144" cy="724201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60E005-F822-45F6-BF96-02125E19F505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187" y="4231665"/>
            <a:ext cx="723900" cy="723900"/>
          </a:xfrm>
          <a:prstGeom prst="ellipse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0AF3498-E9CA-48AB-A46B-E9F3D71D8F4E}"/>
              </a:ext>
            </a:extLst>
          </p:cNvPr>
          <p:cNvSpPr/>
          <p:nvPr/>
        </p:nvSpPr>
        <p:spPr>
          <a:xfrm>
            <a:off x="3476340" y="1209676"/>
            <a:ext cx="572143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CHIEF ENGINEER OF THE NPP</a:t>
            </a:r>
          </a:p>
        </p:txBody>
      </p:sp>
    </p:spTree>
    <p:extLst>
      <p:ext uri="{BB962C8B-B14F-4D97-AF65-F5344CB8AC3E}">
        <p14:creationId xmlns:p14="http://schemas.microsoft.com/office/powerpoint/2010/main" val="256452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BDD2AA8-6CEC-44C0-8391-38B925200A30}"/>
              </a:ext>
            </a:extLst>
          </p:cNvPr>
          <p:cNvSpPr txBox="1"/>
          <p:nvPr/>
        </p:nvSpPr>
        <p:spPr>
          <a:xfrm>
            <a:off x="609600" y="501640"/>
            <a:ext cx="45053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 </a:t>
            </a:r>
            <a:r>
              <a:rPr lang="en-US" sz="4400" b="1" i="1" dirty="0">
                <a:solidFill>
                  <a:srgbClr val="008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Safe </a:t>
            </a:r>
            <a:r>
              <a:rPr lang="en-US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Solution to </a:t>
            </a:r>
            <a:r>
              <a:rPr lang="en-US" sz="44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Water Crisis</a:t>
            </a:r>
            <a:r>
              <a:rPr lang="en-US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?</a:t>
            </a:r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AAF9D63F-35E5-4FBF-92CF-12193E2CB3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1573579"/>
              </p:ext>
            </p:extLst>
          </p:nvPr>
        </p:nvGraphicFramePr>
        <p:xfrm>
          <a:off x="3881440" y="334979"/>
          <a:ext cx="9477374" cy="5635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8" name="Picture 17">
            <a:extLst>
              <a:ext uri="{FF2B5EF4-FFF2-40B4-BE49-F238E27FC236}">
                <a16:creationId xmlns:a16="http://schemas.microsoft.com/office/drawing/2014/main" id="{7004CBD9-F26B-409C-8674-9BBDC890C9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49" y="2171130"/>
            <a:ext cx="3966102" cy="396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4443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0FE0651-06E9-41B5-9606-50F4866CA8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655" t="14306" r="22157" b="52917"/>
          <a:stretch/>
        </p:blipFill>
        <p:spPr>
          <a:xfrm>
            <a:off x="4171950" y="182104"/>
            <a:ext cx="7478918" cy="344692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61EDA97-F6F9-4223-816A-3374E79CF1B8}"/>
              </a:ext>
            </a:extLst>
          </p:cNvPr>
          <p:cNvSpPr txBox="1"/>
          <p:nvPr/>
        </p:nvSpPr>
        <p:spPr>
          <a:xfrm>
            <a:off x="338010" y="95725"/>
            <a:ext cx="33909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008000"/>
                </a:solidFill>
              </a:rPr>
              <a:t>Delivered Fresh water is not radioactive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3E1DAD7-CCA3-4ED5-A8CD-19B2F6357C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xmlns="" r:id="rId7"/>
              </a:ext>
            </a:extLst>
          </a:blip>
          <a:stretch>
            <a:fillRect/>
          </a:stretch>
        </p:blipFill>
        <p:spPr>
          <a:xfrm>
            <a:off x="690435" y="2705100"/>
            <a:ext cx="2686050" cy="26860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446B286-956D-4480-A739-BB443EE35D3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0555" b="36111"/>
          <a:stretch/>
        </p:blipFill>
        <p:spPr>
          <a:xfrm>
            <a:off x="4171950" y="3581400"/>
            <a:ext cx="7478918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55410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F74EA88-AB6A-4EE2-B660-D9A693792B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782697" cy="611568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49FF401-69C3-4185-A8B7-22CDF97BDD73}"/>
              </a:ext>
            </a:extLst>
          </p:cNvPr>
          <p:cNvSpPr txBox="1"/>
          <p:nvPr/>
        </p:nvSpPr>
        <p:spPr>
          <a:xfrm>
            <a:off x="5114925" y="6246767"/>
            <a:ext cx="7077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err="1"/>
              <a:t>Methnani</a:t>
            </a:r>
            <a:r>
              <a:rPr lang="en-US" sz="1200" dirty="0"/>
              <a:t>, M., and R. </a:t>
            </a:r>
            <a:r>
              <a:rPr lang="en-US" sz="1200" dirty="0" err="1"/>
              <a:t>Faibish</a:t>
            </a:r>
            <a:r>
              <a:rPr lang="en-US" sz="1200" dirty="0"/>
              <a:t>. </a:t>
            </a:r>
            <a:r>
              <a:rPr lang="en-US" sz="1200" i="1" dirty="0"/>
              <a:t>Status of design concepts of nuclear desalination plants</a:t>
            </a:r>
            <a:r>
              <a:rPr lang="en-US" sz="1200" dirty="0"/>
              <a:t>. IAEA-TECDOC-1326, International Atomic Energy Agency, Vienna, Austria, 2002.</a:t>
            </a:r>
          </a:p>
        </p:txBody>
      </p:sp>
    </p:spTree>
    <p:extLst>
      <p:ext uri="{BB962C8B-B14F-4D97-AF65-F5344CB8AC3E}">
        <p14:creationId xmlns:p14="http://schemas.microsoft.com/office/powerpoint/2010/main" val="13417823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4B5414E-4D84-4B22-A8B3-85325C7B30CD}"/>
              </a:ext>
            </a:extLst>
          </p:cNvPr>
          <p:cNvSpPr txBox="1"/>
          <p:nvPr/>
        </p:nvSpPr>
        <p:spPr>
          <a:xfrm>
            <a:off x="2624138" y="352425"/>
            <a:ext cx="57626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b="1" i="1" dirty="0"/>
              <a:t>Mineralized!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4826DF-CA2D-4C94-B3F6-0370C74270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138" y="1436849"/>
            <a:ext cx="9012555" cy="511961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96388" y="5669280"/>
            <a:ext cx="10755086" cy="461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/>
              <a:t>Total 200 ppm </a:t>
            </a:r>
          </a:p>
          <a:p>
            <a:r>
              <a:rPr lang="en-US" dirty="0" smtClean="0"/>
              <a:t>minerals added…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3038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04EE33B-BA72-4C38-A466-DFD8816989A5}"/>
              </a:ext>
            </a:extLst>
          </p:cNvPr>
          <p:cNvSpPr/>
          <p:nvPr/>
        </p:nvSpPr>
        <p:spPr>
          <a:xfrm>
            <a:off x="2849502" y="390070"/>
            <a:ext cx="64929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Expensive but Worthy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D5CD25B0-104B-4C09-A621-060743C2AD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8188410"/>
              </p:ext>
            </p:extLst>
          </p:nvPr>
        </p:nvGraphicFramePr>
        <p:xfrm>
          <a:off x="5590506" y="1047750"/>
          <a:ext cx="6905625" cy="5172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1FB9935F-55AF-4E09-BE23-093EF447C90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=""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9485044" y="5233852"/>
            <a:ext cx="2706956" cy="172260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0117" y="1509093"/>
            <a:ext cx="3978769" cy="4909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931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817</TotalTime>
  <Words>123</Words>
  <Application>Microsoft Office PowerPoint</Application>
  <PresentationFormat>Widescreen</PresentationFormat>
  <Paragraphs>32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맑은 고딕</vt:lpstr>
      <vt:lpstr>Adobe Gothic Std B</vt:lpstr>
      <vt:lpstr>Arial</vt:lpstr>
      <vt:lpstr>Calibri</vt:lpstr>
      <vt:lpstr>Calibri Light</vt:lpstr>
      <vt:lpstr>FZShuTi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Rezuanur Rahman Dip</dc:creator>
  <cp:lastModifiedBy>MOHI UDDIN KHAN</cp:lastModifiedBy>
  <cp:revision>91</cp:revision>
  <dcterms:created xsi:type="dcterms:W3CDTF">2019-09-08T19:58:29Z</dcterms:created>
  <dcterms:modified xsi:type="dcterms:W3CDTF">2020-10-30T11:41:48Z</dcterms:modified>
</cp:coreProperties>
</file>

<file path=docProps/thumbnail.jpeg>
</file>